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74" r:id="rId2"/>
    <p:sldId id="276" r:id="rId3"/>
    <p:sldId id="701" r:id="rId4"/>
    <p:sldId id="702" r:id="rId5"/>
    <p:sldId id="703" r:id="rId6"/>
    <p:sldId id="704" r:id="rId7"/>
    <p:sldId id="705" r:id="rId8"/>
    <p:sldId id="710" r:id="rId9"/>
    <p:sldId id="711" r:id="rId10"/>
    <p:sldId id="712" r:id="rId11"/>
    <p:sldId id="718" r:id="rId12"/>
    <p:sldId id="715" r:id="rId13"/>
    <p:sldId id="716" r:id="rId14"/>
    <p:sldId id="717" r:id="rId15"/>
    <p:sldId id="713" r:id="rId16"/>
    <p:sldId id="714" r:id="rId17"/>
    <p:sldId id="706" r:id="rId18"/>
    <p:sldId id="707" r:id="rId19"/>
    <p:sldId id="708" r:id="rId20"/>
    <p:sldId id="709" r:id="rId21"/>
    <p:sldId id="586" r:id="rId22"/>
    <p:sldId id="528" r:id="rId23"/>
    <p:sldId id="4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Променливи" id="{3137BB84-4BD0-4D93-AED1-56F86618063F}">
          <p14:sldIdLst>
            <p14:sldId id="701"/>
            <p14:sldId id="702"/>
            <p14:sldId id="703"/>
            <p14:sldId id="704"/>
            <p14:sldId id="705"/>
          </p14:sldIdLst>
        </p14:section>
        <p14:section name="Алгоритъм за размяна на стойности" id="{5C69F9C2-42E6-4577-A453-84DFA9EFCB3A}">
          <p14:sldIdLst>
            <p14:sldId id="710"/>
            <p14:sldId id="711"/>
            <p14:sldId id="712"/>
          </p14:sldIdLst>
        </p14:section>
        <p14:section name="Използване на алгоритъм за размяна на стойности" id="{2F162979-2679-45DF-A0FF-CE0CE069255F}">
          <p14:sldIdLst>
            <p14:sldId id="718"/>
            <p14:sldId id="715"/>
            <p14:sldId id="716"/>
            <p14:sldId id="717"/>
          </p14:sldIdLst>
        </p14:section>
        <p14:section name="Алгоритъм за броене на елементи" id="{6C536A8D-1FE5-498F-BC82-4538E1A83575}">
          <p14:sldIdLst>
            <p14:sldId id="713"/>
            <p14:sldId id="714"/>
          </p14:sldIdLst>
        </p14:section>
        <p14:section name="Използване на алгоритъм за броене на елементи" id="{C00834A8-3982-476D-BBB8-50EEB43FDB5D}">
          <p14:sldIdLst>
            <p14:sldId id="706"/>
            <p14:sldId id="707"/>
            <p14:sldId id="708"/>
            <p14:sldId id="70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7739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1293488"/>
          </a:xfrm>
        </p:spPr>
        <p:txBody>
          <a:bodyPr>
            <a:noAutofit/>
          </a:bodyPr>
          <a:lstStyle/>
          <a:p>
            <a:r>
              <a:rPr lang="ru-RU" dirty="0"/>
              <a:t>Алгоритми за размяна на </a:t>
            </a:r>
            <a:r>
              <a:rPr lang="ru-RU" dirty="0" smtClean="0"/>
              <a:t>стойности и броене на елементи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в </a:t>
            </a:r>
            <a:r>
              <a:rPr lang="en-US" dirty="0" smtClean="0"/>
              <a:t>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41033"/>
              <a:gd name="adj2" fmla="val 999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6987"/>
              <a:gd name="adj2" fmla="val 1063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2646151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Помощтната променлива остава със стойноста 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Неудобната пейка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0051" y="5614599"/>
            <a:ext cx="11525250" cy="675365"/>
          </a:xfrm>
        </p:spPr>
        <p:txBody>
          <a:bodyPr/>
          <a:lstStyle/>
          <a:p>
            <a:r>
              <a:rPr lang="bg-BG" dirty="0" smtClean="0"/>
              <a:t>Използване на алгоритъм </a:t>
            </a:r>
            <a:r>
              <a:rPr lang="bg-BG" dirty="0"/>
              <a:t>за размяна на стойности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7274"/>
            <a:ext cx="12192001" cy="58340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Неудобната пейка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85194" y="11334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котка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5724" y="3074970"/>
            <a:ext cx="2343150" cy="1457325"/>
          </a:xfrm>
          <a:prstGeom prst="wedgeRoundRectCallout">
            <a:avLst>
              <a:gd name="adj1" fmla="val 76321"/>
              <a:gd name="adj2" fmla="val 245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677024" y="4913676"/>
            <a:ext cx="4554785" cy="1401399"/>
          </a:xfrm>
          <a:prstGeom prst="wedgeRoundRectCallout">
            <a:avLst>
              <a:gd name="adj1" fmla="val -79236"/>
              <a:gd name="adj2" fmla="val -40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 == да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</a:t>
            </a:r>
            <a:r>
              <a:rPr lang="bg-BG" dirty="0" smtClean="0"/>
              <a:t>пингвина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" y="1087440"/>
            <a:ext cx="12192000" cy="57735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505277" y="11961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51648" y="3319438"/>
            <a:ext cx="4829175" cy="1842884"/>
          </a:xfrm>
          <a:prstGeom prst="wedgeRoundRectCallout">
            <a:avLst>
              <a:gd name="adj1" fmla="val -78229"/>
              <a:gd name="adj2" fmla="val 72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изчакваме котката да докосне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803615" y="5339781"/>
            <a:ext cx="5891483" cy="1366260"/>
          </a:xfrm>
          <a:prstGeom prst="wedgeRoundRectCallout">
            <a:avLst>
              <a:gd name="adj1" fmla="val -66425"/>
              <a:gd name="adj2" fmla="val -5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придвижваме до първоначалната позиция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Scratch - Imagine, Program, Share - Google Chrome 2023-08-20 13-54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1825"/>
            <a:ext cx="12192000" cy="66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14400"/>
            <a:ext cx="10961783" cy="768084"/>
          </a:xfrm>
        </p:spPr>
        <p:txBody>
          <a:bodyPr/>
          <a:lstStyle/>
          <a:p>
            <a:r>
              <a:rPr lang="bg-BG" dirty="0" smtClean="0"/>
              <a:t>Алгоритъм за броене на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</a:t>
            </a:r>
            <a:r>
              <a:rPr lang="bg-BG" dirty="0" smtClean="0"/>
              <a:t>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74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дадени елементи трябва да зададем начална стойност на променливите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5912" y="1866900"/>
            <a:ext cx="4505613" cy="1800225"/>
          </a:xfrm>
          <a:prstGeom prst="wedgeRoundRectCallout">
            <a:avLst>
              <a:gd name="adj1" fmla="val 57597"/>
              <a:gd name="adj2" fmla="val 921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стойноста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 1 за всеки нов елемент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95275" y="4666724"/>
            <a:ext cx="11811000" cy="924451"/>
          </a:xfrm>
        </p:spPr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19883" y="5722260"/>
            <a:ext cx="10961783" cy="675365"/>
          </a:xfrm>
        </p:spPr>
        <p:txBody>
          <a:bodyPr/>
          <a:lstStyle/>
          <a:p>
            <a:r>
              <a:rPr lang="bg-BG" dirty="0" smtClean="0"/>
              <a:t>Използване на алгоритъм за броене на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</a:t>
            </a:r>
            <a:r>
              <a:rPr lang="bg-BG" dirty="0" smtClean="0"/>
              <a:t>ябълки</a:t>
            </a:r>
            <a:r>
              <a:rPr lang="en-US" dirty="0" smtClean="0"/>
              <a:t> – </a:t>
            </a:r>
            <a:r>
              <a:rPr lang="bg-BG" dirty="0" smtClean="0"/>
              <a:t>код на ябълката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021517" y="1075591"/>
            <a:ext cx="6126183" cy="1125150"/>
          </a:xfrm>
          <a:prstGeom prst="wedgeRoundRectCallout">
            <a:avLst>
              <a:gd name="adj1" fmla="val -36825"/>
              <a:gd name="adj2" fmla="val 134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900" y="1206220"/>
            <a:ext cx="4245548" cy="978840"/>
          </a:xfrm>
          <a:prstGeom prst="wedgeRoundRectCallout">
            <a:avLst>
              <a:gd name="adj1" fmla="val 39456"/>
              <a:gd name="adj2" fmla="val 19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0" y="3086100"/>
            <a:ext cx="3446586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 допира ябълката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изпълнено, се изпълнява кодът вътре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</a:t>
            </a:r>
            <a:r>
              <a:rPr lang="bg-BG" dirty="0" smtClean="0"/>
              <a:t>ябълки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570401" cy="1556239"/>
          </a:xfrm>
          <a:prstGeom prst="wedgeRoundRectCallout">
            <a:avLst>
              <a:gd name="adj1" fmla="val -39064"/>
              <a:gd name="adj2" fmla="val 855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7275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ru-RU" sz="3400" dirty="0" smtClean="0"/>
              <a:t>Алгоритъм </a:t>
            </a:r>
            <a:r>
              <a:rPr lang="ru-RU" sz="3400" dirty="0"/>
              <a:t>за </a:t>
            </a:r>
            <a:r>
              <a:rPr lang="ru-RU" sz="3400" b="1" dirty="0"/>
              <a:t>размяна на </a:t>
            </a:r>
            <a:r>
              <a:rPr lang="ru-RU" sz="3400" b="1" dirty="0" smtClean="0"/>
              <a:t>стойности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ru-RU" sz="3400" dirty="0"/>
              <a:t>Алгоритъм за </a:t>
            </a:r>
            <a:r>
              <a:rPr lang="ru-RU" sz="3400" b="1" dirty="0"/>
              <a:t>броене на </a:t>
            </a:r>
            <a:r>
              <a:rPr lang="ru-RU" sz="3400" b="1" dirty="0" smtClean="0"/>
              <a:t>елементи</a:t>
            </a:r>
            <a:endParaRPr lang="en-US" sz="3400" b="1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Използване на алгоритъм за размяна на стойности </a:t>
            </a:r>
            <a:endParaRPr lang="en-US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Използване на алгоритъм за броене на елементи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  <a:endParaRPr lang="en-US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242" y="1196125"/>
            <a:ext cx="12120470" cy="52010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-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/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/>
            <a:r>
              <a:rPr lang="ru-RU" dirty="0"/>
              <a:t>Променливите 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/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4" y="5545670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734129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72055" y="5332948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1999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3"/>
            <a:ext cx="12191999" cy="58615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273922" y="1406770"/>
            <a:ext cx="4422530" cy="1521070"/>
          </a:xfrm>
          <a:prstGeom prst="wedgeRoundRectCallout">
            <a:avLst>
              <a:gd name="adj1" fmla="val -29979"/>
              <a:gd name="adj2" fmla="val 1006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066192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може да я преизползваме,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2900" y="5142975"/>
            <a:ext cx="11535508" cy="768084"/>
          </a:xfrm>
        </p:spPr>
        <p:txBody>
          <a:bodyPr/>
          <a:lstStyle/>
          <a:p>
            <a:r>
              <a:rPr lang="bg-BG" dirty="0" smtClean="0"/>
              <a:t>Алгоритъм за размяна на стойности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4" y="1195903"/>
            <a:ext cx="4690696" cy="31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273320" y="1281979"/>
            <a:ext cx="2479430" cy="1854507"/>
          </a:xfrm>
          <a:prstGeom prst="wedgeRoundRectCallout">
            <a:avLst>
              <a:gd name="adj1" fmla="val -66367"/>
              <a:gd name="adj2" fmla="val 43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стойноста от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600689"/>
          </a:xfrm>
          <a:prstGeom prst="wedgeRoundRectCallout">
            <a:avLst>
              <a:gd name="adj1" fmla="val 78429"/>
              <a:gd name="adj2" fmla="val 322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стойноста 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3230680"/>
            <a:ext cx="3064853" cy="2523639"/>
          </a:xfrm>
          <a:prstGeom prst="wedgeRoundRectCallout">
            <a:avLst>
              <a:gd name="adj1" fmla="val -114052"/>
              <a:gd name="adj2" fmla="val 41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Финалната стъпка е да прехвърлим стойноста от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7617</TotalTime>
  <Words>674</Words>
  <Application>Microsoft Office PowerPoint</Application>
  <PresentationFormat>Widescreen</PresentationFormat>
  <Paragraphs>135</Paragraphs>
  <Slides>23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Алгоритми за размяна на стойности и броене на елементи</vt:lpstr>
      <vt:lpstr>Съдържание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Алгоритъм за размяна на стойности</vt:lpstr>
      <vt:lpstr>Пример в Scratch</vt:lpstr>
      <vt:lpstr>PowerPoint Presentation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PowerPoint Presentation</vt:lpstr>
      <vt:lpstr>Алгоритъм за броене на елементи</vt:lpstr>
      <vt:lpstr>PowerPoint Presentation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1058</cp:revision>
  <dcterms:created xsi:type="dcterms:W3CDTF">2018-05-23T13:08:44Z</dcterms:created>
  <dcterms:modified xsi:type="dcterms:W3CDTF">2023-08-20T11:16:39Z</dcterms:modified>
  <cp:category>computer programming, programming</cp:category>
</cp:coreProperties>
</file>